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"/>
  </p:notesMasterIdLst>
  <p:sldIdLst>
    <p:sldId id="258" r:id="rId2"/>
    <p:sldId id="261" r:id="rId3"/>
    <p:sldId id="256" r:id="rId4"/>
    <p:sldId id="263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C0"/>
    <a:srgbClr val="4C5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5C2E92-9F7D-49D2-BF2C-0D498C883C91}" v="2" dt="2022-11-17T09:18:02.182"/>
    <p1510:client id="{AB042A6C-B624-4D68-857B-1DF6D34317D0}" v="227" dt="2022-11-17T09:02:3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van der Merwe" userId="9d20867f98547c38" providerId="LiveId" clId="{4F6DFB0C-C194-4C73-B2CC-E8D38D05CC13}"/>
    <pc:docChg chg="modSld">
      <pc:chgData name="Jesse van der Merwe" userId="9d20867f98547c38" providerId="LiveId" clId="{4F6DFB0C-C194-4C73-B2CC-E8D38D05CC13}" dt="2022-11-17T11:11:03.205" v="30" actId="20577"/>
      <pc:docMkLst>
        <pc:docMk/>
      </pc:docMkLst>
      <pc:sldChg chg="modSp mod">
        <pc:chgData name="Jesse van der Merwe" userId="9d20867f98547c38" providerId="LiveId" clId="{4F6DFB0C-C194-4C73-B2CC-E8D38D05CC13}" dt="2022-11-17T11:11:03.205" v="30" actId="20577"/>
        <pc:sldMkLst>
          <pc:docMk/>
          <pc:sldMk cId="1777159030" sldId="258"/>
        </pc:sldMkLst>
        <pc:spChg chg="mod">
          <ac:chgData name="Jesse van der Merwe" userId="9d20867f98547c38" providerId="LiveId" clId="{4F6DFB0C-C194-4C73-B2CC-E8D38D05CC13}" dt="2022-11-17T11:11:03.205" v="30" actId="20577"/>
          <ac:spMkLst>
            <pc:docMk/>
            <pc:sldMk cId="1777159030" sldId="258"/>
            <ac:spMk id="18" creationId="{4C2FA89F-2526-4551-AEAE-0E4D19D4379D}"/>
          </ac:spMkLst>
        </pc:spChg>
      </pc:sldChg>
    </pc:docChg>
  </pc:docChgLst>
  <pc:docChgLst>
    <pc:chgData name="Jesse van der Merwe" userId="9d20867f98547c38" providerId="LiveId" clId="{245C2E92-9F7D-49D2-BF2C-0D498C883C91}"/>
    <pc:docChg chg="addSld modSld sldOrd">
      <pc:chgData name="Jesse van der Merwe" userId="9d20867f98547c38" providerId="LiveId" clId="{245C2E92-9F7D-49D2-BF2C-0D498C883C91}" dt="2022-11-17T09:18:04.815" v="4"/>
      <pc:docMkLst>
        <pc:docMk/>
      </pc:docMkLst>
      <pc:sldChg chg="addSp modSp mod ord">
        <pc:chgData name="Jesse van der Merwe" userId="9d20867f98547c38" providerId="LiveId" clId="{245C2E92-9F7D-49D2-BF2C-0D498C883C91}" dt="2022-11-17T09:18:04.815" v="4"/>
        <pc:sldMkLst>
          <pc:docMk/>
          <pc:sldMk cId="4234249263" sldId="262"/>
        </pc:sldMkLst>
        <pc:spChg chg="add mod">
          <ac:chgData name="Jesse van der Merwe" userId="9d20867f98547c38" providerId="LiveId" clId="{245C2E92-9F7D-49D2-BF2C-0D498C883C91}" dt="2022-11-17T09:18:03.234" v="2" actId="1076"/>
          <ac:spMkLst>
            <pc:docMk/>
            <pc:sldMk cId="4234249263" sldId="262"/>
            <ac:spMk id="3" creationId="{86C9D794-AA93-A9B6-BB07-CECEF6EB833C}"/>
          </ac:spMkLst>
        </pc:spChg>
      </pc:sldChg>
      <pc:sldChg chg="add">
        <pc:chgData name="Jesse van der Merwe" userId="9d20867f98547c38" providerId="LiveId" clId="{245C2E92-9F7D-49D2-BF2C-0D498C883C91}" dt="2022-11-17T09:18:00.071" v="0"/>
        <pc:sldMkLst>
          <pc:docMk/>
          <pc:sldMk cId="106931017" sldId="263"/>
        </pc:sldMkLst>
      </pc:sldChg>
    </pc:docChg>
  </pc:docChgLst>
  <pc:docChgLst>
    <pc:chgData name="Robyn Gebbie" userId="96c8905da4e82956" providerId="LiveId" clId="{AB042A6C-B624-4D68-857B-1DF6D34317D0}"/>
    <pc:docChg chg="undo custSel addSld delSld modSld sldOrd">
      <pc:chgData name="Robyn Gebbie" userId="96c8905da4e82956" providerId="LiveId" clId="{AB042A6C-B624-4D68-857B-1DF6D34317D0}" dt="2022-11-17T09:02:31.055" v="2052" actId="1076"/>
      <pc:docMkLst>
        <pc:docMk/>
      </pc:docMkLst>
      <pc:sldChg chg="addSp delSp modSp new mod ord setBg modClrScheme delDesignElem chgLayout">
        <pc:chgData name="Robyn Gebbie" userId="96c8905da4e82956" providerId="LiveId" clId="{AB042A6C-B624-4D68-857B-1DF6D34317D0}" dt="2022-11-17T09:02:31.055" v="2052" actId="1076"/>
        <pc:sldMkLst>
          <pc:docMk/>
          <pc:sldMk cId="2574393116" sldId="256"/>
        </pc:sldMkLst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2" creationId="{46E17104-03D8-2C9A-0F92-49C4665BEEA6}"/>
          </ac:spMkLst>
        </pc:spChg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3" creationId="{5EC5FA20-90E6-C4EC-555E-429655EA2B5E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0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1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2" creationId="{20586029-32A0-47E5-9AEC-AE3ABA6B94D0}"/>
          </ac:spMkLst>
        </pc:spChg>
        <pc:spChg chg="add del mod">
          <ac:chgData name="Robyn Gebbie" userId="96c8905da4e82956" providerId="LiveId" clId="{AB042A6C-B624-4D68-857B-1DF6D34317D0}" dt="2022-11-16T10:39:20.841" v="25" actId="767"/>
          <ac:spMkLst>
            <pc:docMk/>
            <pc:sldMk cId="2574393116" sldId="256"/>
            <ac:spMk id="13" creationId="{F357EC79-FEA3-9A85-E4EE-92F32FE9876C}"/>
          </ac:spMkLst>
        </pc:spChg>
        <pc:spChg chg="add mod">
          <ac:chgData name="Robyn Gebbie" userId="96c8905da4e82956" providerId="LiveId" clId="{AB042A6C-B624-4D68-857B-1DF6D34317D0}" dt="2022-11-16T11:57:34.642" v="750" actId="1038"/>
          <ac:spMkLst>
            <pc:docMk/>
            <pc:sldMk cId="2574393116" sldId="256"/>
            <ac:spMk id="15" creationId="{9693EA91-9D91-57CE-1F9C-28BB04679B50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6" creationId="{20586029-32A0-47E5-9AEC-AE3ABA6B94D0}"/>
          </ac:spMkLst>
        </pc:spChg>
        <pc:spChg chg="add mod">
          <ac:chgData name="Robyn Gebbie" userId="96c8905da4e82956" providerId="LiveId" clId="{AB042A6C-B624-4D68-857B-1DF6D34317D0}" dt="2022-11-16T11:57:49.521" v="774" actId="404"/>
          <ac:spMkLst>
            <pc:docMk/>
            <pc:sldMk cId="2574393116" sldId="256"/>
            <ac:spMk id="17" creationId="{D23D1CEA-3C34-C4E2-66A5-B5CC52A22342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19" creationId="{DA2E7C1E-2B5A-4BBA-AE51-1CD8C19309D7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21" creationId="{43DF76B1-5174-4FAF-9D19-FFEE98426836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2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3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4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5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6" creationId="{6FA8F714-B9D8-488A-8CCA-E9948FF913A9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7" creationId="{6FA8F714-B9D8-488A-8CCA-E9948FF913A9}"/>
          </ac:spMkLst>
        </pc:spChg>
        <pc:spChg chg="add del mod ord">
          <ac:chgData name="Robyn Gebbie" userId="96c8905da4e82956" providerId="LiveId" clId="{AB042A6C-B624-4D68-857B-1DF6D34317D0}" dt="2022-11-16T11:56:11.089" v="720" actId="478"/>
          <ac:spMkLst>
            <pc:docMk/>
            <pc:sldMk cId="2574393116" sldId="256"/>
            <ac:spMk id="28" creationId="{9DD4586F-D211-7DB1-EAAF-4478653F85E6}"/>
          </ac:spMkLst>
        </pc:spChg>
        <pc:spChg chg="add del mod ord">
          <ac:chgData name="Robyn Gebbie" userId="96c8905da4e82956" providerId="LiveId" clId="{AB042A6C-B624-4D68-857B-1DF6D34317D0}" dt="2022-11-16T11:56:12.187" v="721" actId="478"/>
          <ac:spMkLst>
            <pc:docMk/>
            <pc:sldMk cId="2574393116" sldId="256"/>
            <ac:spMk id="29" creationId="{AFE51BE5-47A2-E2F5-1103-D28E1F480E23}"/>
          </ac:spMkLst>
        </pc:spChg>
        <pc:picChg chg="add del mod ord">
          <ac:chgData name="Robyn Gebbie" userId="96c8905da4e82956" providerId="LiveId" clId="{AB042A6C-B624-4D68-857B-1DF6D34317D0}" dt="2022-11-16T10:37:50.539" v="10" actId="478"/>
          <ac:picMkLst>
            <pc:docMk/>
            <pc:sldMk cId="2574393116" sldId="256"/>
            <ac:picMk id="4" creationId="{76D64BDF-D2B9-4C9D-09BE-FAAF2F95C5AB}"/>
          </ac:picMkLst>
        </pc:picChg>
        <pc:picChg chg="add del mod">
          <ac:chgData name="Robyn Gebbie" userId="96c8905da4e82956" providerId="LiveId" clId="{AB042A6C-B624-4D68-857B-1DF6D34317D0}" dt="2022-11-16T10:37:51.132" v="11" actId="478"/>
          <ac:picMkLst>
            <pc:docMk/>
            <pc:sldMk cId="2574393116" sldId="256"/>
            <ac:picMk id="5" creationId="{B50E88FD-C6E0-FAFE-D601-92C7EB6DC5BC}"/>
          </ac:picMkLst>
        </pc:picChg>
        <pc:picChg chg="add mod modCrop">
          <ac:chgData name="Robyn Gebbie" userId="96c8905da4e82956" providerId="LiveId" clId="{AB042A6C-B624-4D68-857B-1DF6D34317D0}" dt="2022-11-16T11:58:16.287" v="779" actId="1076"/>
          <ac:picMkLst>
            <pc:docMk/>
            <pc:sldMk cId="2574393116" sldId="256"/>
            <ac:picMk id="7" creationId="{9BC69B2A-37D8-4717-0D42-5DFC8D77D971}"/>
          </ac:picMkLst>
        </pc:picChg>
        <pc:picChg chg="add mod ord modCrop">
          <ac:chgData name="Robyn Gebbie" userId="96c8905da4e82956" providerId="LiveId" clId="{AB042A6C-B624-4D68-857B-1DF6D34317D0}" dt="2022-11-16T11:58:21.477" v="782" actId="1076"/>
          <ac:picMkLst>
            <pc:docMk/>
            <pc:sldMk cId="2574393116" sldId="256"/>
            <ac:picMk id="9" creationId="{56B89F6A-FAC1-9784-7575-BE5CD0283262}"/>
          </ac:picMkLst>
        </pc:picChg>
        <pc:picChg chg="add del mod modCrop">
          <ac:chgData name="Robyn Gebbie" userId="96c8905da4e82956" providerId="LiveId" clId="{AB042A6C-B624-4D68-857B-1DF6D34317D0}" dt="2022-11-16T10:45:50.997" v="178" actId="478"/>
          <ac:picMkLst>
            <pc:docMk/>
            <pc:sldMk cId="2574393116" sldId="256"/>
            <ac:picMk id="20" creationId="{EAFE4A49-5000-DDDA-4435-79C151C89E1C}"/>
          </ac:picMkLst>
        </pc:picChg>
        <pc:picChg chg="add mod">
          <ac:chgData name="Robyn Gebbie" userId="96c8905da4e82956" providerId="LiveId" clId="{AB042A6C-B624-4D68-857B-1DF6D34317D0}" dt="2022-11-17T09:02:31.055" v="2052" actId="1076"/>
          <ac:picMkLst>
            <pc:docMk/>
            <pc:sldMk cId="2574393116" sldId="256"/>
            <ac:picMk id="1026" creationId="{DC2CFDD6-77ED-DAD2-FAB3-9500014E9CB7}"/>
          </ac:picMkLst>
        </pc:picChg>
        <pc:picChg chg="add mod">
          <ac:chgData name="Robyn Gebbie" userId="96c8905da4e82956" providerId="LiveId" clId="{AB042A6C-B624-4D68-857B-1DF6D34317D0}" dt="2022-11-17T09:01:53.578" v="2050" actId="1076"/>
          <ac:picMkLst>
            <pc:docMk/>
            <pc:sldMk cId="2574393116" sldId="256"/>
            <ac:picMk id="1028" creationId="{B933C75E-261E-4A66-9610-CB750E4AD3CD}"/>
          </ac:picMkLst>
        </pc:picChg>
        <pc:cxnChg chg="add del">
          <ac:chgData name="Robyn Gebbie" userId="96c8905da4e82956" providerId="LiveId" clId="{AB042A6C-B624-4D68-857B-1DF6D34317D0}" dt="2022-11-16T10:37:41.539" v="6" actId="26606"/>
          <ac:cxnSpMkLst>
            <pc:docMk/>
            <pc:sldMk cId="2574393116" sldId="256"/>
            <ac:cxnSpMk id="14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00:58.176" v="193"/>
          <ac:cxnSpMkLst>
            <pc:docMk/>
            <pc:sldMk cId="2574393116" sldId="256"/>
            <ac:cxnSpMk id="18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52:23.340" v="681" actId="11529"/>
          <ac:cxnSpMkLst>
            <pc:docMk/>
            <pc:sldMk cId="2574393116" sldId="256"/>
            <ac:cxnSpMk id="31" creationId="{D91A8656-EA86-98D0-7D28-BCAA791EFC8B}"/>
          </ac:cxnSpMkLst>
        </pc:cxnChg>
        <pc:cxnChg chg="add mod">
          <ac:chgData name="Robyn Gebbie" userId="96c8905da4e82956" providerId="LiveId" clId="{AB042A6C-B624-4D68-857B-1DF6D34317D0}" dt="2022-11-16T11:58:10.480" v="776" actId="693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new del mod">
        <pc:chgData name="Robyn Gebbie" userId="96c8905da4e82956" providerId="LiveId" clId="{AB042A6C-B624-4D68-857B-1DF6D34317D0}" dt="2022-11-16T11:03:01.366" v="200" actId="47"/>
        <pc:sldMkLst>
          <pc:docMk/>
          <pc:sldMk cId="1620716357" sldId="257"/>
        </pc:sldMkLst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4" creationId="{2A0B196D-65D0-4562-B0DF-C347712F43CB}"/>
          </ac:spMkLst>
        </pc:spChg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5" creationId="{4C2FA89F-2526-4551-AEAE-0E4D19D4379D}"/>
          </ac:spMkLst>
        </pc:spChg>
        <pc:grpChg chg="add mod">
          <ac:chgData name="Robyn Gebbie" userId="96c8905da4e82956" providerId="LiveId" clId="{AB042A6C-B624-4D68-857B-1DF6D34317D0}" dt="2022-11-16T11:02:42.638" v="198"/>
          <ac:grpSpMkLst>
            <pc:docMk/>
            <pc:sldMk cId="1620716357" sldId="257"/>
            <ac:grpSpMk id="13" creationId="{3D966C6C-FE76-463C-8B39-EB60098F8F04}"/>
          </ac:grpSpMkLst>
        </pc:grpChg>
        <pc:picChg chg="add del mod">
          <ac:chgData name="Robyn Gebbie" userId="96c8905da4e82956" providerId="LiveId" clId="{AB042A6C-B624-4D68-857B-1DF6D34317D0}" dt="2022-11-16T11:02:24.415" v="196" actId="478"/>
          <ac:picMkLst>
            <pc:docMk/>
            <pc:sldMk cId="1620716357" sldId="257"/>
            <ac:picMk id="2" creationId="{70C8C552-87EE-468D-BB33-3C9236609822}"/>
          </ac:picMkLst>
        </pc:picChg>
        <pc:picChg chg="add mod">
          <ac:chgData name="Robyn Gebbie" userId="96c8905da4e82956" providerId="LiveId" clId="{AB042A6C-B624-4D68-857B-1DF6D34317D0}" dt="2022-11-16T11:02:42.638" v="198"/>
          <ac:picMkLst>
            <pc:docMk/>
            <pc:sldMk cId="1620716357" sldId="257"/>
            <ac:picMk id="3" creationId="{70C8C552-87EE-468D-BB33-3C9236609822}"/>
          </ac:picMkLst>
        </pc:pic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4" creationId="{3D664377-4396-42B6-876E-D61B1CC66E8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5" creationId="{DC2004D3-86DF-48DE-9A12-316EDB305D7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6" creationId="{9889BCDC-704E-453B-81E9-C37F330C3F67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7" creationId="{190A45AF-AA8E-478F-8E09-CB401DAC550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8" creationId="{D3AF6A6C-A83A-4D75-A6CF-A097BDD9492D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9" creationId="{6DFB726B-81A8-4400-8C11-B824810D347C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0" creationId="{5ADCE882-50CB-437A-81DF-50F9BB2B357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1" creationId="{5D973EAF-8702-4B92-87BF-100947432C2E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2" creationId="{A09A40DD-5701-4D2F-A201-62E2DA328CEC}"/>
          </ac:cxnSpMkLst>
        </pc:cxnChg>
      </pc:sldChg>
      <pc:sldChg chg="new del">
        <pc:chgData name="Robyn Gebbie" userId="96c8905da4e82956" providerId="LiveId" clId="{AB042A6C-B624-4D68-857B-1DF6D34317D0}" dt="2022-11-16T10:47:01.013" v="188" actId="680"/>
        <pc:sldMkLst>
          <pc:docMk/>
          <pc:sldMk cId="2252450197" sldId="257"/>
        </pc:sldMkLst>
      </pc:sldChg>
      <pc:sldChg chg="addSp delSp modSp add mod setBg">
        <pc:chgData name="Robyn Gebbie" userId="96c8905da4e82956" providerId="LiveId" clId="{AB042A6C-B624-4D68-857B-1DF6D34317D0}" dt="2022-11-16T12:00:12.097" v="866" actId="2711"/>
        <pc:sldMkLst>
          <pc:docMk/>
          <pc:sldMk cId="1777159030" sldId="258"/>
        </pc:sldMkLst>
        <pc:spChg chg="add del mod">
          <ac:chgData name="Robyn Gebbie" userId="96c8905da4e82956" providerId="LiveId" clId="{AB042A6C-B624-4D68-857B-1DF6D34317D0}" dt="2022-11-16T11:17:00.231" v="315" actId="931"/>
          <ac:spMkLst>
            <pc:docMk/>
            <pc:sldMk cId="1777159030" sldId="258"/>
            <ac:spMk id="3" creationId="{EF9D2585-B40D-69E1-D00C-D0B0EE6BA0A1}"/>
          </ac:spMkLst>
        </pc:spChg>
        <pc:spChg chg="mod">
          <ac:chgData name="Robyn Gebbie" userId="96c8905da4e82956" providerId="LiveId" clId="{AB042A6C-B624-4D68-857B-1DF6D34317D0}" dt="2022-11-16T11:59:59.874" v="865" actId="2711"/>
          <ac:spMkLst>
            <pc:docMk/>
            <pc:sldMk cId="1777159030" sldId="258"/>
            <ac:spMk id="17" creationId="{2A0B196D-65D0-4562-B0DF-C347712F43CB}"/>
          </ac:spMkLst>
        </pc:spChg>
        <pc:spChg chg="mod">
          <ac:chgData name="Robyn Gebbie" userId="96c8905da4e82956" providerId="LiveId" clId="{AB042A6C-B624-4D68-857B-1DF6D34317D0}" dt="2022-11-16T12:00:12.097" v="866" actId="2711"/>
          <ac:spMkLst>
            <pc:docMk/>
            <pc:sldMk cId="1777159030" sldId="258"/>
            <ac:spMk id="18" creationId="{4C2FA89F-2526-4551-AEAE-0E4D19D4379D}"/>
          </ac:spMkLst>
        </pc:spChg>
        <pc:grpChg chg="add del mod ord">
          <ac:chgData name="Robyn Gebbie" userId="96c8905da4e82956" providerId="LiveId" clId="{AB042A6C-B624-4D68-857B-1DF6D34317D0}" dt="2022-11-16T11:16:30.920" v="314"/>
          <ac:grpSpMkLst>
            <pc:docMk/>
            <pc:sldMk cId="1777159030" sldId="258"/>
            <ac:grpSpMk id="4" creationId="{D4591260-5642-1520-7C51-8D352C1E0A17}"/>
          </ac:grpSpMkLst>
        </pc:grpChg>
        <pc:grpChg chg="mod">
          <ac:chgData name="Robyn Gebbie" userId="96c8905da4e82956" providerId="LiveId" clId="{AB042A6C-B624-4D68-857B-1DF6D34317D0}" dt="2022-11-16T11:19:31.764" v="442" actId="1035"/>
          <ac:grpSpMkLst>
            <pc:docMk/>
            <pc:sldMk cId="1777159030" sldId="258"/>
            <ac:grpSpMk id="19" creationId="{3D966C6C-FE76-463C-8B39-EB60098F8F04}"/>
          </ac:grpSpMkLst>
        </pc:grp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5" creationId="{CF103795-8875-1FA3-5347-4E104E58756B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6" creationId="{B247C8BB-AF2C-D867-E759-402E490B0376}"/>
          </ac:picMkLst>
        </pc:picChg>
        <pc:picChg chg="del ord">
          <ac:chgData name="Robyn Gebbie" userId="96c8905da4e82956" providerId="LiveId" clId="{AB042A6C-B624-4D68-857B-1DF6D34317D0}" dt="2022-11-16T11:16:09.137" v="282" actId="478"/>
          <ac:picMkLst>
            <pc:docMk/>
            <pc:sldMk cId="1777159030" sldId="258"/>
            <ac:picMk id="7" creationId="{70C8C552-87EE-468D-BB33-3C923660982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0" creationId="{95FBF2C8-E8BF-96E4-DE28-9BE6466FBE43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1" creationId="{E9EC0766-8EA2-94AC-AC60-D948EF1997A1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2" creationId="{8A864861-9F13-7735-4F15-2A382655FF7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3" creationId="{824220ED-5F7B-7DFE-B6C3-A80F0A77E7B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4" creationId="{D6EE40E8-354C-B947-A9F3-F2151E17570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5" creationId="{52D0E9D8-06CB-D0A3-4D83-37B51DB321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6" creationId="{6FD87841-35B8-9AAC-16A1-F8DF03EA0149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7" creationId="{97968B77-8723-69B4-7D46-F34BB92A5AAA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8" creationId="{40CBC350-5B30-48BB-D1FF-A8DA9E2A56CE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9" creationId="{845C3FEE-D6B6-6368-1E43-BC921D71B44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0" creationId="{D98BC834-B046-98A8-D449-BE8227D0010C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1" creationId="{DB4785C1-E5A1-F865-9CDA-D4C6C56FA76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2" creationId="{7500227F-132B-2DEE-917D-5C128529EF3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3" creationId="{4C50990C-97CA-5D2F-5B80-EFCF318E09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4" creationId="{C57F55C3-8D5C-9575-C627-AF18CC90EDA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5" creationId="{DE1F3D41-5AA7-0969-43EA-5E826402F2F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6" creationId="{A1B9DE0C-87CA-D1D3-3221-A27217A9808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7" creationId="{213927F5-D92E-85E9-2D0C-7284009F1C3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8" creationId="{8436246D-3551-F455-AE88-D63E8CC5F6B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9" creationId="{0D8C7251-D4DC-DD74-E283-D738700FD9A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0" creationId="{3B0E85F1-AEB7-7801-44AB-A089B79CE9D6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1" creationId="{415806AB-0DB8-B315-3E26-3F06CFCC2BDC}"/>
          </ac:picMkLst>
        </pc:picChg>
        <pc:picChg chg="add mod ord">
          <ac:chgData name="Robyn Gebbie" userId="96c8905da4e82956" providerId="LiveId" clId="{AB042A6C-B624-4D68-857B-1DF6D34317D0}" dt="2022-11-16T11:49:06.494" v="623"/>
          <ac:picMkLst>
            <pc:docMk/>
            <pc:sldMk cId="1777159030" sldId="258"/>
            <ac:picMk id="43" creationId="{41D2FC56-6CBD-7FF7-B310-13DB28852AA8}"/>
          </ac:picMkLst>
        </pc:picChg>
      </pc:sldChg>
      <pc:sldChg chg="new del">
        <pc:chgData name="Robyn Gebbie" userId="96c8905da4e82956" providerId="LiveId" clId="{AB042A6C-B624-4D68-857B-1DF6D34317D0}" dt="2022-11-16T11:25:55.777" v="446" actId="47"/>
        <pc:sldMkLst>
          <pc:docMk/>
          <pc:sldMk cId="1170829729" sldId="259"/>
        </pc:sldMkLst>
      </pc:sldChg>
      <pc:sldChg chg="addSp modSp new del mod">
        <pc:chgData name="Robyn Gebbie" userId="96c8905da4e82956" providerId="LiveId" clId="{AB042A6C-B624-4D68-857B-1DF6D34317D0}" dt="2022-11-16T11:19:51.897" v="443" actId="47"/>
        <pc:sldMkLst>
          <pc:docMk/>
          <pc:sldMk cId="1210932407" sldId="259"/>
        </pc:sldMkLst>
        <pc:grpChg chg="add mod">
          <ac:chgData name="Robyn Gebbie" userId="96c8905da4e82956" providerId="LiveId" clId="{AB042A6C-B624-4D68-857B-1DF6D34317D0}" dt="2022-11-16T11:15:59.325" v="281" actId="164"/>
          <ac:grpSpMkLst>
            <pc:docMk/>
            <pc:sldMk cId="1210932407" sldId="259"/>
            <ac:grpSpMk id="32" creationId="{22312BB7-5BE1-22C7-80DB-053C4659CF6F}"/>
          </ac:grpSpMkLst>
        </pc:grp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" creationId="{E8409B83-9050-7F45-A7DF-EA08B1F45EB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5" creationId="{F76B019C-5D51-825A-1B6C-3AC2FBBDEF5B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7" creationId="{5F79FA5C-4291-AC19-A186-FD9227A081E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9" creationId="{5D3EA292-1148-3405-8D45-A4C6C8E9287A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1" creationId="{7E9CEF48-E0EF-ABCF-CE98-CB58C1C7AAE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3" creationId="{EC7FDFFA-82BB-D76D-516B-95F2E3CDFFD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4" creationId="{2F9FC474-5978-06F0-E7A0-1856A85A8C4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5" creationId="{E3D7BD98-4BC1-6BEC-5E1E-5FDB586AE2B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6" creationId="{A28CCF27-C0FF-9722-B6A4-93622921FD0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7" creationId="{F7DD4733-F5BB-2927-1C05-65977E3B538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8" creationId="{E718A1DF-EAED-4494-9F63-0178AD2AFA4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9" creationId="{6D9363FE-D4A6-3F96-4932-963B2D0044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0" creationId="{619DA758-6D8D-7D36-3B81-A78CBA80195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1" creationId="{947D04CB-152C-F549-6EBD-0CC291EDAEE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2" creationId="{893E1568-7C2B-0CA5-4650-F78520430001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3" creationId="{1DF8EC65-ECF5-AAB7-41F4-4053050F36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4" creationId="{7CC6C8BA-D180-AB0C-B079-362405A1EF0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5" creationId="{4C96757A-FBE5-1E00-924D-586B46ED879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6" creationId="{D508ABD3-39CB-82F2-2F47-7441A0BDB76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7" creationId="{56F825D5-9230-2E37-7EB6-01EACDCD361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8" creationId="{EF2EF747-8E1F-E085-FFBE-5CEC6FAB2C55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9" creationId="{CC44DC39-2700-9450-CA35-0904AD54B30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0" creationId="{0611BF88-F782-6AB3-25F0-9FF6B437312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1" creationId="{9B605C06-70D0-278D-206F-7554757CC6BF}"/>
          </ac:picMkLst>
        </pc:picChg>
      </pc:sldChg>
      <pc:sldChg chg="new del">
        <pc:chgData name="Robyn Gebbie" userId="96c8905da4e82956" providerId="LiveId" clId="{AB042A6C-B624-4D68-857B-1DF6D34317D0}" dt="2022-11-16T11:11:30.411" v="209" actId="680"/>
        <pc:sldMkLst>
          <pc:docMk/>
          <pc:sldMk cId="3167417154" sldId="259"/>
        </pc:sldMkLst>
      </pc:sldChg>
      <pc:sldChg chg="new del">
        <pc:chgData name="Robyn Gebbie" userId="96c8905da4e82956" providerId="LiveId" clId="{AB042A6C-B624-4D68-857B-1DF6D34317D0}" dt="2022-11-16T11:26:27.387" v="448" actId="47"/>
        <pc:sldMkLst>
          <pc:docMk/>
          <pc:sldMk cId="2314091907" sldId="260"/>
        </pc:sldMkLst>
      </pc:sldChg>
      <pc:sldChg chg="addSp delSp modSp new mod setBg delDesignElem">
        <pc:chgData name="Robyn Gebbie" userId="96c8905da4e82956" providerId="LiveId" clId="{AB042A6C-B624-4D68-857B-1DF6D34317D0}" dt="2022-11-16T13:01:33.490" v="1700" actId="1076"/>
        <pc:sldMkLst>
          <pc:docMk/>
          <pc:sldMk cId="1341276174" sldId="261"/>
        </pc:sldMkLst>
        <pc:spChg chg="add mod">
          <ac:chgData name="Robyn Gebbie" userId="96c8905da4e82956" providerId="LiveId" clId="{AB042A6C-B624-4D68-857B-1DF6D34317D0}" dt="2022-11-16T13:01:33.490" v="1700" actId="1076"/>
          <ac:spMkLst>
            <pc:docMk/>
            <pc:sldMk cId="1341276174" sldId="261"/>
            <ac:spMk id="2" creationId="{DB433B76-5999-CB70-76D2-C2E2EFBA6668}"/>
          </ac:spMkLst>
        </pc:spChg>
        <pc:spChg chg="del">
          <ac:chgData name="Robyn Gebbie" userId="96c8905da4e82956" providerId="LiveId" clId="{AB042A6C-B624-4D68-857B-1DF6D34317D0}" dt="2022-11-16T11:26:36.558" v="450" actId="26606"/>
          <ac:spMkLst>
            <pc:docMk/>
            <pc:sldMk cId="1341276174" sldId="261"/>
            <ac:spMk id="2" creationId="{E2BD4752-104A-CB13-902C-BF8A0972F96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1341276174" sldId="261"/>
            <ac:spMk id="8" creationId="{42A4FC2C-047E-45A5-965D-8E1E3BF09BC6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2" creationId="{6AA08011-32D4-3038-E71E-8917AAD7B4F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3" creationId="{E22F3BD8-0E3D-A234-7909-ABEC862F2CCF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5" creationId="{3E95EC02-CD80-B9F5-F1B8-EBEE5127489C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6" creationId="{AC2FC656-A4CD-05A8-0FF7-338183163F18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7" creationId="{A1A98FB4-06D7-E15B-5BD8-5FBDB39A365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8" creationId="{B2B68DCD-438D-77C2-A576-A94AF8BCD88E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6" creationId="{7B4BFE88-A301-DD8E-0394-2F7F6BC1821D}"/>
          </ac:spMkLst>
        </pc:spChg>
        <pc:spChg chg="add mod">
          <ac:chgData name="Robyn Gebbie" userId="96c8905da4e82956" providerId="LiveId" clId="{AB042A6C-B624-4D68-857B-1DF6D34317D0}" dt="2022-11-16T12:52:27.113" v="953" actId="1076"/>
          <ac:spMkLst>
            <pc:docMk/>
            <pc:sldMk cId="1341276174" sldId="261"/>
            <ac:spMk id="27" creationId="{295D72FB-2048-7CEB-DFE0-C56BC78D626D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9" creationId="{FA5BB80C-B9DA-86FC-F08D-6E2B738CC270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0" creationId="{1B59A9FA-5695-271D-C070-DA195BC6CD92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1" creationId="{1AE2CBEF-C20F-B2E1-DD88-3AA4685CC639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2" creationId="{9B2048EB-A2E7-43BE-BAEE-D2D468AA2303}"/>
          </ac:spMkLst>
        </pc:spChg>
        <pc:picChg chg="add del mod">
          <ac:chgData name="Robyn Gebbie" userId="96c8905da4e82956" providerId="LiveId" clId="{AB042A6C-B624-4D68-857B-1DF6D34317D0}" dt="2022-11-16T11:26:45.312" v="451" actId="478"/>
          <ac:picMkLst>
            <pc:docMk/>
            <pc:sldMk cId="1341276174" sldId="261"/>
            <ac:picMk id="3" creationId="{495E0A84-8DBB-F868-B398-77F6EC2FFA8C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0" creationId="{85E91606-B769-A62B-36A7-CDB37EBD5D02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1" creationId="{DE1FBB10-CBD6-CF13-C3ED-B8898EC49D0B}"/>
          </ac:picMkLst>
        </pc:picChg>
        <pc:picChg chg="add del mod">
          <ac:chgData name="Robyn Gebbie" userId="96c8905da4e82956" providerId="LiveId" clId="{AB042A6C-B624-4D68-857B-1DF6D34317D0}" dt="2022-11-16T12:52:01.313" v="948" actId="478"/>
          <ac:picMkLst>
            <pc:docMk/>
            <pc:sldMk cId="1341276174" sldId="261"/>
            <ac:picMk id="24" creationId="{5C17FA8C-9A49-0502-C57C-7F124E511F8F}"/>
          </ac:picMkLst>
        </pc:picChg>
        <pc:picChg chg="add del mod">
          <ac:chgData name="Robyn Gebbie" userId="96c8905da4e82956" providerId="LiveId" clId="{AB042A6C-B624-4D68-857B-1DF6D34317D0}" dt="2022-11-16T12:52:02.053" v="949" actId="478"/>
          <ac:picMkLst>
            <pc:docMk/>
            <pc:sldMk cId="1341276174" sldId="261"/>
            <ac:picMk id="25" creationId="{9724776D-90C5-CD1B-0849-FD22D5EDB1E0}"/>
          </ac:picMkLst>
        </pc:picChg>
        <pc:picChg chg="add del mod">
          <ac:chgData name="Robyn Gebbie" userId="96c8905da4e82956" providerId="LiveId" clId="{AB042A6C-B624-4D68-857B-1DF6D34317D0}" dt="2022-11-16T12:44:10.311" v="917"/>
          <ac:picMkLst>
            <pc:docMk/>
            <pc:sldMk cId="1341276174" sldId="261"/>
            <ac:picMk id="1026" creationId="{BA2F173F-1C88-178A-AD77-9987C5CB465F}"/>
          </ac:picMkLst>
        </pc:picChg>
        <pc:picChg chg="add del mod">
          <ac:chgData name="Robyn Gebbie" userId="96c8905da4e82956" providerId="LiveId" clId="{AB042A6C-B624-4D68-857B-1DF6D34317D0}" dt="2022-11-16T12:44:07.640" v="911"/>
          <ac:picMkLst>
            <pc:docMk/>
            <pc:sldMk cId="1341276174" sldId="261"/>
            <ac:picMk id="1028" creationId="{4ED05456-DEFE-68EA-559A-D5D5B6ACECEA}"/>
          </ac:picMkLst>
        </pc:picChg>
        <pc:picChg chg="add del mod">
          <ac:chgData name="Robyn Gebbie" userId="96c8905da4e82956" providerId="LiveId" clId="{AB042A6C-B624-4D68-857B-1DF6D34317D0}" dt="2022-11-16T12:45:34.432" v="930"/>
          <ac:picMkLst>
            <pc:docMk/>
            <pc:sldMk cId="1341276174" sldId="261"/>
            <ac:picMk id="1030" creationId="{6971E952-7074-261C-02A6-41F5713AC889}"/>
          </ac:picMkLst>
        </pc:picChg>
        <pc:picChg chg="add mod">
          <ac:chgData name="Robyn Gebbie" userId="96c8905da4e82956" providerId="LiveId" clId="{AB042A6C-B624-4D68-857B-1DF6D34317D0}" dt="2022-11-16T12:52:12.138" v="951" actId="1076"/>
          <ac:picMkLst>
            <pc:docMk/>
            <pc:sldMk cId="1341276174" sldId="261"/>
            <ac:picMk id="1032" creationId="{C3C10E18-2081-5B84-B91F-98FB59E7E09C}"/>
          </ac:picMkLst>
        </pc:pic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4" creationId="{BF71006E-BF49-F328-B5FE-4F5AC354BC4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5" creationId="{D2FB1F2C-454A-8306-31FB-26A88CA36A56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6" creationId="{47F0CA59-A8DD-885F-5699-C43982F816C2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7" creationId="{A25929C6-C6C8-3B68-5B9D-D1E230577BF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9" creationId="{40854541-6B1C-6EE4-0026-ABDFA5BE32D3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14" creationId="{EC0FC282-1A4F-C2E3-4CA9-53BE1B91D47F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19" creationId="{DEF4941C-EF71-09C7-F42E-9529BA0125AA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0" creationId="{DD0C233D-BAE4-3C55-0944-F288B843DF7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1" creationId="{BCA2DD89-670E-D25E-EB9A-BE28651CFF28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2" creationId="{EDCDB80C-E281-C44E-0600-65906FFC922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3" creationId="{153D39BD-518E-19D5-D954-62C7BC9E4A0A}"/>
          </ac:cxnSpMkLst>
        </pc:cxnChg>
        <pc:cxnChg chg="add mod">
          <ac:chgData name="Robyn Gebbie" userId="96c8905da4e82956" providerId="LiveId" clId="{AB042A6C-B624-4D68-857B-1DF6D34317D0}" dt="2022-11-16T13:00:31.962" v="1613" actId="1582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Robyn Gebbie" userId="96c8905da4e82956" providerId="LiveId" clId="{AB042A6C-B624-4D68-857B-1DF6D34317D0}" dt="2022-11-16T11:42:54.122" v="505"/>
        <pc:sldMkLst>
          <pc:docMk/>
          <pc:sldMk cId="262507749" sldId="262"/>
        </pc:sldMkLst>
      </pc:sldChg>
      <pc:sldChg chg="addSp delSp modSp new mod">
        <pc:chgData name="Robyn Gebbie" userId="96c8905da4e82956" providerId="LiveId" clId="{AB042A6C-B624-4D68-857B-1DF6D34317D0}" dt="2022-11-16T15:01:19.888" v="2044" actId="1076"/>
        <pc:sldMkLst>
          <pc:docMk/>
          <pc:sldMk cId="4234249263" sldId="262"/>
        </pc:sldMkLst>
        <pc:spChg chg="add del mod">
          <ac:chgData name="Robyn Gebbie" userId="96c8905da4e82956" providerId="LiveId" clId="{AB042A6C-B624-4D68-857B-1DF6D34317D0}" dt="2022-11-16T14:46:26.957" v="1823" actId="478"/>
          <ac:spMkLst>
            <pc:docMk/>
            <pc:sldMk cId="4234249263" sldId="262"/>
            <ac:spMk id="3" creationId="{56FB948F-8322-12C9-9FC6-A39C42479A89}"/>
          </ac:spMkLst>
        </pc:spChg>
        <pc:spChg chg="add del mod">
          <ac:chgData name="Robyn Gebbie" userId="96c8905da4e82956" providerId="LiveId" clId="{AB042A6C-B624-4D68-857B-1DF6D34317D0}" dt="2022-11-16T14:46:51.017" v="1846" actId="478"/>
          <ac:spMkLst>
            <pc:docMk/>
            <pc:sldMk cId="4234249263" sldId="262"/>
            <ac:spMk id="26" creationId="{15573A55-8DDE-AD55-89A4-96E8599910DA}"/>
          </ac:spMkLst>
        </pc:spChg>
        <pc:spChg chg="add del mod">
          <ac:chgData name="Robyn Gebbie" userId="96c8905da4e82956" providerId="LiveId" clId="{AB042A6C-B624-4D68-857B-1DF6D34317D0}" dt="2022-11-16T14:47:47.191" v="1869" actId="478"/>
          <ac:spMkLst>
            <pc:docMk/>
            <pc:sldMk cId="4234249263" sldId="262"/>
            <ac:spMk id="27" creationId="{AAE5F3E8-CC02-B7DB-B1E8-819A89401EB0}"/>
          </ac:spMkLst>
        </pc:spChg>
        <pc:spChg chg="add del mod">
          <ac:chgData name="Robyn Gebbie" userId="96c8905da4e82956" providerId="LiveId" clId="{AB042A6C-B624-4D68-857B-1DF6D34317D0}" dt="2022-11-16T14:56:31.565" v="1913" actId="478"/>
          <ac:spMkLst>
            <pc:docMk/>
            <pc:sldMk cId="4234249263" sldId="262"/>
            <ac:spMk id="28" creationId="{B09EFC89-C18E-028D-54B1-253A5E4ECA01}"/>
          </ac:spMkLst>
        </pc:spChg>
        <pc:spChg chg="add mod">
          <ac:chgData name="Robyn Gebbie" userId="96c8905da4e82956" providerId="LiveId" clId="{AB042A6C-B624-4D68-857B-1DF6D34317D0}" dt="2022-11-16T14:59:10.988" v="1955" actId="208"/>
          <ac:spMkLst>
            <pc:docMk/>
            <pc:sldMk cId="4234249263" sldId="262"/>
            <ac:spMk id="30" creationId="{5700B2F5-3E99-2DEE-59B2-049A2DE0BEAF}"/>
          </ac:spMkLst>
        </pc:spChg>
        <pc:spChg chg="add mod">
          <ac:chgData name="Robyn Gebbie" userId="96c8905da4e82956" providerId="LiveId" clId="{AB042A6C-B624-4D68-857B-1DF6D34317D0}" dt="2022-11-16T14:59:15.150" v="1956" actId="208"/>
          <ac:spMkLst>
            <pc:docMk/>
            <pc:sldMk cId="4234249263" sldId="262"/>
            <ac:spMk id="33" creationId="{A8ACE9AC-835F-C400-8D51-2FAB634C7C46}"/>
          </ac:spMkLst>
        </pc:spChg>
        <pc:spChg chg="add del mod">
          <ac:chgData name="Robyn Gebbie" userId="96c8905da4e82956" providerId="LiveId" clId="{AB042A6C-B624-4D68-857B-1DF6D34317D0}" dt="2022-11-16T15:01:09.471" v="2043"/>
          <ac:spMkLst>
            <pc:docMk/>
            <pc:sldMk cId="4234249263" sldId="262"/>
            <ac:spMk id="34" creationId="{D18D40E6-9912-AA54-2716-E3F238901CB1}"/>
          </ac:spMkLst>
        </pc:spChg>
        <pc:spChg chg="add mod">
          <ac:chgData name="Robyn Gebbie" userId="96c8905da4e82956" providerId="LiveId" clId="{AB042A6C-B624-4D68-857B-1DF6D34317D0}" dt="2022-11-16T15:01:19.888" v="2044" actId="1076"/>
          <ac:spMkLst>
            <pc:docMk/>
            <pc:sldMk cId="4234249263" sldId="262"/>
            <ac:spMk id="35" creationId="{F0F032A6-BA3C-DF9C-E9D1-0B893566F7D1}"/>
          </ac:spMkLst>
        </pc:spChg>
        <pc:grpChg chg="add del mod">
          <ac:chgData name="Robyn Gebbie" userId="96c8905da4e82956" providerId="LiveId" clId="{AB042A6C-B624-4D68-857B-1DF6D34317D0}" dt="2022-11-16T14:43:45.559" v="1806" actId="478"/>
          <ac:grpSpMkLst>
            <pc:docMk/>
            <pc:sldMk cId="4234249263" sldId="262"/>
            <ac:grpSpMk id="20" creationId="{7D5397C0-1202-685E-5D01-686C2DDA2EA3}"/>
          </ac:grpSpMkLst>
        </pc:grpChg>
        <pc:picChg chg="add mod">
          <ac:chgData name="Robyn Gebbie" userId="96c8905da4e82956" providerId="LiveId" clId="{AB042A6C-B624-4D68-857B-1DF6D34317D0}" dt="2022-11-16T14:53:58.442" v="1911" actId="1076"/>
          <ac:picMkLst>
            <pc:docMk/>
            <pc:sldMk cId="4234249263" sldId="262"/>
            <ac:picMk id="2" creationId="{E266B910-FEBE-9A3D-A377-1457CB005A6C}"/>
          </ac:picMkLst>
        </pc:picChg>
        <pc:cxnChg chg="add mod">
          <ac:chgData name="Robyn Gebbie" userId="96c8905da4e82956" providerId="LiveId" clId="{AB042A6C-B624-4D68-857B-1DF6D34317D0}" dt="2022-11-16T14:43:28.955" v="1803" actId="14100"/>
          <ac:cxnSpMkLst>
            <pc:docMk/>
            <pc:sldMk cId="4234249263" sldId="262"/>
            <ac:cxnSpMk id="5" creationId="{A480732E-F933-007B-D96D-A3F363316205}"/>
          </ac:cxnSpMkLst>
        </pc:cxnChg>
        <pc:cxnChg chg="add mod">
          <ac:chgData name="Robyn Gebbie" userId="96c8905da4e82956" providerId="LiveId" clId="{AB042A6C-B624-4D68-857B-1DF6D34317D0}" dt="2022-11-16T14:43:45.559" v="1806" actId="478"/>
          <ac:cxnSpMkLst>
            <pc:docMk/>
            <pc:sldMk cId="4234249263" sldId="262"/>
            <ac:cxnSpMk id="7" creationId="{97362485-5CBD-3D0E-6BB8-E40BF4A925B4}"/>
          </ac:cxnSpMkLst>
        </pc:cxnChg>
        <pc:cxnChg chg="add mod">
          <ac:chgData name="Robyn Gebbie" userId="96c8905da4e82956" providerId="LiveId" clId="{AB042A6C-B624-4D68-857B-1DF6D34317D0}" dt="2022-11-16T14:42:55.228" v="1793" actId="164"/>
          <ac:cxnSpMkLst>
            <pc:docMk/>
            <pc:sldMk cId="4234249263" sldId="262"/>
            <ac:cxnSpMk id="15" creationId="{7BCF24B1-7F92-0911-B15F-9DE02882D5A1}"/>
          </ac:cxnSpMkLst>
        </pc:cxnChg>
        <pc:cxnChg chg="add mod">
          <ac:chgData name="Robyn Gebbie" userId="96c8905da4e82956" providerId="LiveId" clId="{AB042A6C-B624-4D68-857B-1DF6D34317D0}" dt="2022-11-16T14:43:35.601" v="1804" actId="1076"/>
          <ac:cxnSpMkLst>
            <pc:docMk/>
            <pc:sldMk cId="4234249263" sldId="262"/>
            <ac:cxnSpMk id="18" creationId="{F55B36F2-BDD0-4A16-5081-97D130796441}"/>
          </ac:cxnSpMkLst>
        </pc:cxnChg>
        <pc:cxnChg chg="add del mod">
          <ac:chgData name="Robyn Gebbie" userId="96c8905da4e82956" providerId="LiveId" clId="{AB042A6C-B624-4D68-857B-1DF6D34317D0}" dt="2022-11-16T14:56:29.061" v="1912" actId="478"/>
          <ac:cxnSpMkLst>
            <pc:docMk/>
            <pc:sldMk cId="4234249263" sldId="262"/>
            <ac:cxnSpMk id="24" creationId="{19C74F98-0A2F-A418-E40A-334E172FEBB0}"/>
          </ac:cxnSpMkLst>
        </pc:cxnChg>
        <pc:cxnChg chg="add mod ord">
          <ac:chgData name="Robyn Gebbie" userId="96c8905da4e82956" providerId="LiveId" clId="{AB042A6C-B624-4D68-857B-1DF6D34317D0}" dt="2022-11-16T14:58:58.186" v="1953" actId="170"/>
          <ac:cxnSpMkLst>
            <pc:docMk/>
            <pc:sldMk cId="4234249263" sldId="262"/>
            <ac:cxnSpMk id="32" creationId="{534BA5C8-E494-8AEC-A046-7B0C44B5E0C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2E15B-76CD-40CC-B4A5-4245589C4D42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2E689-89C5-49EE-BCFF-04343E7F3F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0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9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3100-DD01-4947-89C5-42BF1481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E63AC-6FBF-488E-BC6E-DDF66311D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4E0C-3250-4B9D-9ED7-5380120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33EF-3B00-45C3-942E-CB9C228D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BB80-9BD2-4D73-92F7-3A7C7E74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7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68CC-8A06-4F92-BC6E-0E494AD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E043-C566-4854-9E37-38B6F0F3B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A78C-72BE-42AD-8B8C-BD806C83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EFF2-4341-47B7-B1D3-95845786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A517-F880-4D00-B7F9-B990E68C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F73C9-DD0A-413E-A77C-82E2D2073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73739-69B8-4719-87AD-26CB4558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088-6CBD-453D-A387-DDB14025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C1FC-6935-4896-A663-F9AD0CD7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D21A-B904-4595-A903-F0E69B9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0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6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4469-745F-4B19-B84A-0B1DD7B3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86C9-8584-4529-815D-77BBF2A34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ACA2-111E-48D0-B037-73344B6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763B-4B4B-4448-A87B-65909433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5D9A-77B6-42A6-8F26-E9EF729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3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6D03-BB92-41E4-A87E-42238637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F231-8CDE-4BB9-8ECC-946EE99AD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620-E605-4ACE-B4E4-B5042207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CA45-7B3C-4E28-82C3-0DAAAD64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1126-9035-4E84-BCF1-626A812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801-9296-42DE-B3BD-4EE2DBF1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94F-CEAE-451D-8679-885AD925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D393-7091-4CF2-983A-4FB5E5BB0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0EFD9-ED9B-4D24-B2B1-0F72130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1D75-66C2-4032-BFAA-845AD4B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073DC-4E10-46D5-915D-A6C897D2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81B7-8AA4-475F-88DB-EB9BC60E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1D60-D409-42EE-9FDC-20E8C01D4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F400-FFF7-4ED9-82E0-88461A1F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BD0B4-800F-4904-A324-E1EE607FE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12C54-0D7A-404C-9E3C-934154FB2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1D1FE-A36A-4C20-AF80-C909CEA5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3A630-6E4F-4F6E-AD5F-8AC300B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D451F-988C-4313-8E3A-D43A2B7E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3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345B-6337-4C1E-9478-1643D463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4D8BF-4E2F-4828-8E32-36446C4B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8BE5B-24A2-4492-8679-E832E976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A9229-5253-42AF-94EE-F193C228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5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7659C-D988-4450-8144-9639927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56A6-FCEA-43B5-9726-7401913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27051-C322-4D1F-B5EF-AB4CFE13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F910BE-6934-4453-8A57-946431E4A0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99209" cy="6864824"/>
          </a:xfrm>
          <a:custGeom>
            <a:avLst/>
            <a:gdLst>
              <a:gd name="connsiteX0" fmla="*/ 0 w 11599209"/>
              <a:gd name="connsiteY0" fmla="*/ 0 h 6864824"/>
              <a:gd name="connsiteX1" fmla="*/ 11599209 w 11599209"/>
              <a:gd name="connsiteY1" fmla="*/ 0 h 6864824"/>
              <a:gd name="connsiteX2" fmla="*/ 10570509 w 11599209"/>
              <a:gd name="connsiteY2" fmla="*/ 1200150 h 6864824"/>
              <a:gd name="connsiteX3" fmla="*/ 9467850 w 11599209"/>
              <a:gd name="connsiteY3" fmla="*/ 1619250 h 6864824"/>
              <a:gd name="connsiteX4" fmla="*/ 9007522 w 11599209"/>
              <a:gd name="connsiteY4" fmla="*/ 2606723 h 6864824"/>
              <a:gd name="connsiteX5" fmla="*/ 8065827 w 11599209"/>
              <a:gd name="connsiteY5" fmla="*/ 3521122 h 6864824"/>
              <a:gd name="connsiteX6" fmla="*/ 6332561 w 11599209"/>
              <a:gd name="connsiteY6" fmla="*/ 3807725 h 6864824"/>
              <a:gd name="connsiteX7" fmla="*/ 5718412 w 11599209"/>
              <a:gd name="connsiteY7" fmla="*/ 4681183 h 6864824"/>
              <a:gd name="connsiteX8" fmla="*/ 4380932 w 11599209"/>
              <a:gd name="connsiteY8" fmla="*/ 5554638 h 6864824"/>
              <a:gd name="connsiteX9" fmla="*/ 3166281 w 11599209"/>
              <a:gd name="connsiteY9" fmla="*/ 5718412 h 6864824"/>
              <a:gd name="connsiteX10" fmla="*/ 1869744 w 11599209"/>
              <a:gd name="connsiteY10" fmla="*/ 6864824 h 6864824"/>
              <a:gd name="connsiteX11" fmla="*/ 0 w 11599209"/>
              <a:gd name="connsiteY11" fmla="*/ 6858000 h 686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99209" h="6864824">
                <a:moveTo>
                  <a:pt x="0" y="0"/>
                </a:moveTo>
                <a:lnTo>
                  <a:pt x="11599209" y="0"/>
                </a:lnTo>
                <a:lnTo>
                  <a:pt x="10570509" y="1200150"/>
                </a:lnTo>
                <a:lnTo>
                  <a:pt x="9467850" y="1619250"/>
                </a:lnTo>
                <a:lnTo>
                  <a:pt x="9007522" y="2606723"/>
                </a:lnTo>
                <a:lnTo>
                  <a:pt x="8065827" y="3521122"/>
                </a:lnTo>
                <a:lnTo>
                  <a:pt x="6332561" y="3807725"/>
                </a:lnTo>
                <a:lnTo>
                  <a:pt x="5718412" y="4681183"/>
                </a:lnTo>
                <a:lnTo>
                  <a:pt x="4380932" y="5554638"/>
                </a:lnTo>
                <a:lnTo>
                  <a:pt x="3166281" y="5718412"/>
                </a:lnTo>
                <a:lnTo>
                  <a:pt x="1869744" y="6864824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9DE-1E3A-462F-A119-593F772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86C-7FD1-4BE2-B027-27253792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1F283-1823-499A-B1C9-978B7D2B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3B64C-DFD5-4D0E-A522-A8481182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0CDEB-59EA-4876-9806-492E039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A695-3804-4E3E-B6C3-6CB211B2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101B-AFF4-41F5-BEAE-5039030A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ED8FF-260E-4DB4-ACB5-6C7EFF0AB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18ED1-6730-4A2B-B9F8-0FE7E82E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3FF8-6285-4FEF-97BB-9445B83E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9835-E1A3-48D6-8BE1-DF3C5250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A726-57A7-4285-8DCD-27E99CA6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1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CADF-F954-4EF6-90E6-64BA1AC9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B521-64F6-4E53-90A3-F5AA1E30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C191-E71A-416D-BEB8-CFD86EDD1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362E-0521-43E4-8BA8-2BA080FF9491}" type="datetimeFigureOut">
              <a:rPr lang="en-GB" smtClean="0"/>
              <a:t>17/11/2022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80641-9568-4C00-81D1-4ACC73D9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2FCD-FDA0-4AF2-9E5F-86B8AF10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8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Shape, circle&#10;&#10;Description automatically generated">
            <a:extLst>
              <a:ext uri="{FF2B5EF4-FFF2-40B4-BE49-F238E27FC236}">
                <a16:creationId xmlns:a16="http://schemas.microsoft.com/office/drawing/2014/main" id="{41D2FC56-6CBD-7FF7-B310-13DB2885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b="5597"/>
          <a:stretch>
            <a:fillRect/>
          </a:stretch>
        </p:blipFill>
        <p:spPr/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664377-4396-42B6-876E-D61B1CC66E81}"/>
              </a:ext>
            </a:extLst>
          </p:cNvPr>
          <p:cNvCxnSpPr>
            <a:cxnSpLocks/>
          </p:cNvCxnSpPr>
          <p:nvPr/>
        </p:nvCxnSpPr>
        <p:spPr>
          <a:xfrm flipV="1">
            <a:off x="1475673" y="5365750"/>
            <a:ext cx="1645144" cy="149907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2004D3-86DF-48DE-9A12-316EDB305D71}"/>
              </a:ext>
            </a:extLst>
          </p:cNvPr>
          <p:cNvCxnSpPr>
            <a:cxnSpLocks/>
          </p:cNvCxnSpPr>
          <p:nvPr/>
        </p:nvCxnSpPr>
        <p:spPr>
          <a:xfrm flipV="1">
            <a:off x="3138936" y="5186892"/>
            <a:ext cx="1195837" cy="1609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89BCDC-704E-453B-81E9-C37F330C3F67}"/>
              </a:ext>
            </a:extLst>
          </p:cNvPr>
          <p:cNvCxnSpPr>
            <a:cxnSpLocks/>
          </p:cNvCxnSpPr>
          <p:nvPr/>
        </p:nvCxnSpPr>
        <p:spPr>
          <a:xfrm flipV="1">
            <a:off x="4334773" y="4382029"/>
            <a:ext cx="1250193" cy="80486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0A45AF-AA8E-478F-8E09-CB401DAC5503}"/>
              </a:ext>
            </a:extLst>
          </p:cNvPr>
          <p:cNvCxnSpPr>
            <a:cxnSpLocks/>
          </p:cNvCxnSpPr>
          <p:nvPr/>
        </p:nvCxnSpPr>
        <p:spPr>
          <a:xfrm flipV="1">
            <a:off x="5584967" y="3577167"/>
            <a:ext cx="597919" cy="80486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AF6A6C-A83A-4D75-A6CF-A097BDD9492D}"/>
              </a:ext>
            </a:extLst>
          </p:cNvPr>
          <p:cNvCxnSpPr>
            <a:cxnSpLocks/>
          </p:cNvCxnSpPr>
          <p:nvPr/>
        </p:nvCxnSpPr>
        <p:spPr>
          <a:xfrm flipV="1">
            <a:off x="6182885" y="3308879"/>
            <a:ext cx="1594450" cy="26828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FB726B-81A8-4400-8C11-B824810D347C}"/>
              </a:ext>
            </a:extLst>
          </p:cNvPr>
          <p:cNvCxnSpPr>
            <a:cxnSpLocks/>
          </p:cNvCxnSpPr>
          <p:nvPr/>
        </p:nvCxnSpPr>
        <p:spPr>
          <a:xfrm flipV="1">
            <a:off x="7813572" y="2432473"/>
            <a:ext cx="905937" cy="87640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DCE882-50CB-437A-81DF-50F9BB2B3573}"/>
              </a:ext>
            </a:extLst>
          </p:cNvPr>
          <p:cNvCxnSpPr>
            <a:cxnSpLocks/>
          </p:cNvCxnSpPr>
          <p:nvPr/>
        </p:nvCxnSpPr>
        <p:spPr>
          <a:xfrm flipV="1">
            <a:off x="8719509" y="1484524"/>
            <a:ext cx="434850" cy="947949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973EAF-8702-4B92-87BF-100947432C2E}"/>
              </a:ext>
            </a:extLst>
          </p:cNvPr>
          <p:cNvCxnSpPr>
            <a:cxnSpLocks/>
          </p:cNvCxnSpPr>
          <p:nvPr/>
        </p:nvCxnSpPr>
        <p:spPr>
          <a:xfrm flipV="1">
            <a:off x="9154359" y="1091036"/>
            <a:ext cx="1053019" cy="39348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A40DD-5701-4D2F-A201-62E2DA328CEC}"/>
              </a:ext>
            </a:extLst>
          </p:cNvPr>
          <p:cNvCxnSpPr>
            <a:cxnSpLocks/>
          </p:cNvCxnSpPr>
          <p:nvPr/>
        </p:nvCxnSpPr>
        <p:spPr>
          <a:xfrm flipV="1">
            <a:off x="10207378" y="0"/>
            <a:ext cx="958162" cy="1091036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66C6C-FE76-463C-8B39-EB60098F8F04}"/>
              </a:ext>
            </a:extLst>
          </p:cNvPr>
          <p:cNvGrpSpPr/>
          <p:nvPr/>
        </p:nvGrpSpPr>
        <p:grpSpPr>
          <a:xfrm>
            <a:off x="5428871" y="5099805"/>
            <a:ext cx="6326433" cy="1257324"/>
            <a:chOff x="5556292" y="4731758"/>
            <a:chExt cx="6326433" cy="1257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B196D-65D0-4562-B0DF-C347712F43CB}"/>
                </a:ext>
              </a:extLst>
            </p:cNvPr>
            <p:cNvSpPr txBox="1"/>
            <p:nvPr/>
          </p:nvSpPr>
          <p:spPr>
            <a:xfrm>
              <a:off x="5556292" y="4731758"/>
              <a:ext cx="63264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Hand?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2FA89F-2526-4551-AEAE-0E4D19D4379D}"/>
                </a:ext>
              </a:extLst>
            </p:cNvPr>
            <p:cNvSpPr txBox="1"/>
            <p:nvPr/>
          </p:nvSpPr>
          <p:spPr>
            <a:xfrm>
              <a:off x="5561550" y="5281196"/>
              <a:ext cx="6315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Robyn Gebbie and Jesse van der Merwe</a:t>
              </a:r>
            </a:p>
            <a:p>
              <a:pPr algn="ctr"/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22P59, Group 22G05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15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5D72FB-2048-7CEB-DFE0-C56BC78D626D}"/>
              </a:ext>
            </a:extLst>
          </p:cNvPr>
          <p:cNvSpPr/>
          <p:nvPr/>
        </p:nvSpPr>
        <p:spPr>
          <a:xfrm>
            <a:off x="1063457" y="748270"/>
            <a:ext cx="4272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Treatment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2504B-231B-ACBA-DB8E-C8DAA7152756}"/>
              </a:ext>
            </a:extLst>
          </p:cNvPr>
          <p:cNvCxnSpPr/>
          <p:nvPr/>
        </p:nvCxnSpPr>
        <p:spPr>
          <a:xfrm>
            <a:off x="-1881" y="1209935"/>
            <a:ext cx="640268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1,233 Thalamus Stock Photos, Pictures &amp; Royalty-Free Images - iStock">
            <a:extLst>
              <a:ext uri="{FF2B5EF4-FFF2-40B4-BE49-F238E27FC236}">
                <a16:creationId xmlns:a16="http://schemas.microsoft.com/office/drawing/2014/main" id="{C3C10E18-2081-5B84-B91F-98FB59E7E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13760"/>
          <a:stretch/>
        </p:blipFill>
        <p:spPr bwMode="auto">
          <a:xfrm>
            <a:off x="7134387" y="-36742"/>
            <a:ext cx="5105400" cy="69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-1881" y="2044309"/>
            <a:ext cx="64007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is used to treat Parkinson’s Disease and Essential Tremor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delivers acoustic energy to one side of the patient’s thalamus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causes small lesions to form on this part of the brain, interrupting abnormal brain activity and causing the patient to have fewer uncontrollable movements, such as tremor</a:t>
            </a:r>
          </a:p>
          <a:p>
            <a:pPr lvl="1"/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only improves the tremor on one side of the patient’s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27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C69B2A-37D8-4717-0D42-5DFC8D77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698170" y="722031"/>
            <a:ext cx="2724206" cy="2630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EA91-9D91-57CE-1F9C-28BB04679B50}"/>
              </a:ext>
            </a:extLst>
          </p:cNvPr>
          <p:cNvSpPr txBox="1"/>
          <p:nvPr/>
        </p:nvSpPr>
        <p:spPr>
          <a:xfrm>
            <a:off x="615722" y="5759248"/>
            <a:ext cx="4767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8175175" y="992980"/>
            <a:ext cx="2508732" cy="235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D1CEA-3C34-C4E2-66A5-B5CC52A22342}"/>
              </a:ext>
            </a:extLst>
          </p:cNvPr>
          <p:cNvSpPr txBox="1"/>
          <p:nvPr/>
        </p:nvSpPr>
        <p:spPr>
          <a:xfrm>
            <a:off x="6669338" y="5759248"/>
            <a:ext cx="4894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AB25B-B1FE-6034-1541-D7A91CB8F07E}"/>
              </a:ext>
            </a:extLst>
          </p:cNvPr>
          <p:cNvCxnSpPr>
            <a:cxnSpLocks/>
          </p:cNvCxnSpPr>
          <p:nvPr/>
        </p:nvCxnSpPr>
        <p:spPr>
          <a:xfrm>
            <a:off x="5998030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FDD6-77ED-DAD2-FAB3-9500014E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" y="4112758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3C75E-261E-4A66-9610-CB750E4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4112759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9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266B910-FEBE-9A3D-A377-1457CB005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454875" y="1585659"/>
            <a:ext cx="3817621" cy="368668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700B2F5-3E99-2DEE-59B2-049A2DE0BEAF}"/>
              </a:ext>
            </a:extLst>
          </p:cNvPr>
          <p:cNvSpPr/>
          <p:nvPr/>
        </p:nvSpPr>
        <p:spPr>
          <a:xfrm>
            <a:off x="3230141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ACE9AC-835F-C400-8D51-2FAB634C7C46}"/>
              </a:ext>
            </a:extLst>
          </p:cNvPr>
          <p:cNvSpPr/>
          <p:nvPr/>
        </p:nvSpPr>
        <p:spPr>
          <a:xfrm>
            <a:off x="7010400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4BA5C8-E494-8AEC-A046-7B0C44B5E0C1}"/>
              </a:ext>
            </a:extLst>
          </p:cNvPr>
          <p:cNvCxnSpPr>
            <a:stCxn id="30" idx="6"/>
          </p:cNvCxnSpPr>
          <p:nvPr/>
        </p:nvCxnSpPr>
        <p:spPr>
          <a:xfrm>
            <a:off x="3410141" y="3225086"/>
            <a:ext cx="3600259" cy="0"/>
          </a:xfrm>
          <a:prstGeom prst="line">
            <a:avLst/>
          </a:prstGeom>
          <a:ln w="28575">
            <a:solidFill>
              <a:srgbClr val="007B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F032A6-BA3C-DF9C-E9D1-0B893566F7D1}"/>
              </a:ext>
            </a:extLst>
          </p:cNvPr>
          <p:cNvSpPr txBox="1"/>
          <p:nvPr/>
        </p:nvSpPr>
        <p:spPr>
          <a:xfrm>
            <a:off x="7289618" y="29634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266B910-FEBE-9A3D-A377-1457CB005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454875" y="1585659"/>
            <a:ext cx="3817621" cy="368668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700B2F5-3E99-2DEE-59B2-049A2DE0BEAF}"/>
              </a:ext>
            </a:extLst>
          </p:cNvPr>
          <p:cNvSpPr/>
          <p:nvPr/>
        </p:nvSpPr>
        <p:spPr>
          <a:xfrm>
            <a:off x="3230141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ACE9AC-835F-C400-8D51-2FAB634C7C46}"/>
              </a:ext>
            </a:extLst>
          </p:cNvPr>
          <p:cNvSpPr/>
          <p:nvPr/>
        </p:nvSpPr>
        <p:spPr>
          <a:xfrm>
            <a:off x="7010400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4BA5C8-E494-8AEC-A046-7B0C44B5E0C1}"/>
              </a:ext>
            </a:extLst>
          </p:cNvPr>
          <p:cNvCxnSpPr>
            <a:stCxn id="30" idx="6"/>
          </p:cNvCxnSpPr>
          <p:nvPr/>
        </p:nvCxnSpPr>
        <p:spPr>
          <a:xfrm>
            <a:off x="3410141" y="3225086"/>
            <a:ext cx="3600259" cy="0"/>
          </a:xfrm>
          <a:prstGeom prst="line">
            <a:avLst/>
          </a:prstGeom>
          <a:ln w="28575">
            <a:solidFill>
              <a:srgbClr val="007B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F032A6-BA3C-DF9C-E9D1-0B893566F7D1}"/>
              </a:ext>
            </a:extLst>
          </p:cNvPr>
          <p:cNvSpPr txBox="1"/>
          <p:nvPr/>
        </p:nvSpPr>
        <p:spPr>
          <a:xfrm>
            <a:off x="7289618" y="29634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9D794-AA93-A9B6-BB07-CECEF6EB833C}"/>
              </a:ext>
            </a:extLst>
          </p:cNvPr>
          <p:cNvSpPr txBox="1"/>
          <p:nvPr/>
        </p:nvSpPr>
        <p:spPr>
          <a:xfrm>
            <a:off x="7289617" y="38778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49263"/>
      </p:ext>
    </p:extLst>
  </p:cSld>
  <p:clrMapOvr>
    <a:masterClrMapping/>
  </p:clrMapOvr>
</p:sld>
</file>

<file path=ppt/theme/theme1.xml><?xml version="1.0" encoding="utf-8"?>
<a:theme xmlns:a="http://schemas.openxmlformats.org/drawingml/2006/main" name="85420-Free Multipurpose PowerPoint Template">
  <a:themeElements>
    <a:clrScheme name="b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606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102</Words>
  <Application>Microsoft Office PowerPoint</Application>
  <PresentationFormat>Widescreen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Wingdings</vt:lpstr>
      <vt:lpstr>85420-Free Multipurpose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Gebbie</dc:creator>
  <cp:lastModifiedBy>Jesse van der Merwe</cp:lastModifiedBy>
  <cp:revision>1</cp:revision>
  <dcterms:created xsi:type="dcterms:W3CDTF">2022-11-16T10:36:38Z</dcterms:created>
  <dcterms:modified xsi:type="dcterms:W3CDTF">2022-11-17T11:11:15Z</dcterms:modified>
</cp:coreProperties>
</file>